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24BC6-DFA8-43F1-B9E1-FE3FA9540818}" v="25" dt="2025-04-12T03:27:32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55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Zeno" userId="cf99febc884708d8" providerId="LiveId" clId="{1BA24BC6-DFA8-43F1-B9E1-FE3FA9540818}"/>
    <pc:docChg chg="undo custSel addSld modSld">
      <pc:chgData name="Peter Zeno" userId="cf99febc884708d8" providerId="LiveId" clId="{1BA24BC6-DFA8-43F1-B9E1-FE3FA9540818}" dt="2025-04-12T03:27:45.025" v="2429" actId="1076"/>
      <pc:docMkLst>
        <pc:docMk/>
      </pc:docMkLst>
      <pc:sldChg chg="addSp delSp modSp new mod">
        <pc:chgData name="Peter Zeno" userId="cf99febc884708d8" providerId="LiveId" clId="{1BA24BC6-DFA8-43F1-B9E1-FE3FA9540818}" dt="2025-03-25T17:36:42.150" v="8" actId="20577"/>
        <pc:sldMkLst>
          <pc:docMk/>
          <pc:sldMk cId="1639603650" sldId="256"/>
        </pc:sldMkLst>
        <pc:spChg chg="mod">
          <ac:chgData name="Peter Zeno" userId="cf99febc884708d8" providerId="LiveId" clId="{1BA24BC6-DFA8-43F1-B9E1-FE3FA9540818}" dt="2025-03-25T17:36:42.150" v="8" actId="20577"/>
          <ac:spMkLst>
            <pc:docMk/>
            <pc:sldMk cId="1639603650" sldId="256"/>
            <ac:spMk id="2" creationId="{4AEBB34E-9ADC-C826-E790-4DB87BC4029B}"/>
          </ac:spMkLst>
        </pc:spChg>
      </pc:sldChg>
      <pc:sldChg chg="modSp new mod">
        <pc:chgData name="Peter Zeno" userId="cf99febc884708d8" providerId="LiveId" clId="{1BA24BC6-DFA8-43F1-B9E1-FE3FA9540818}" dt="2025-03-25T18:30:49.471" v="304" actId="255"/>
        <pc:sldMkLst>
          <pc:docMk/>
          <pc:sldMk cId="2150869497" sldId="257"/>
        </pc:sldMkLst>
        <pc:spChg chg="mod">
          <ac:chgData name="Peter Zeno" userId="cf99febc884708d8" providerId="LiveId" clId="{1BA24BC6-DFA8-43F1-B9E1-FE3FA9540818}" dt="2025-03-25T17:44:58.077" v="58" actId="20577"/>
          <ac:spMkLst>
            <pc:docMk/>
            <pc:sldMk cId="2150869497" sldId="257"/>
            <ac:spMk id="2" creationId="{E3A7F0F4-7ADE-9F7D-3891-2969DBA2EE73}"/>
          </ac:spMkLst>
        </pc:spChg>
        <pc:spChg chg="mod">
          <ac:chgData name="Peter Zeno" userId="cf99febc884708d8" providerId="LiveId" clId="{1BA24BC6-DFA8-43F1-B9E1-FE3FA9540818}" dt="2025-03-25T18:30:49.471" v="304" actId="255"/>
          <ac:spMkLst>
            <pc:docMk/>
            <pc:sldMk cId="2150869497" sldId="257"/>
            <ac:spMk id="3" creationId="{1C2B53EF-14E7-D069-8A33-13F442100AA0}"/>
          </ac:spMkLst>
        </pc:spChg>
      </pc:sldChg>
      <pc:sldChg chg="addSp delSp modSp new mod">
        <pc:chgData name="Peter Zeno" userId="cf99febc884708d8" providerId="LiveId" clId="{1BA24BC6-DFA8-43F1-B9E1-FE3FA9540818}" dt="2025-03-26T00:43:23.311" v="1519" actId="20577"/>
        <pc:sldMkLst>
          <pc:docMk/>
          <pc:sldMk cId="3247869669" sldId="258"/>
        </pc:sldMkLst>
        <pc:spChg chg="mod">
          <ac:chgData name="Peter Zeno" userId="cf99febc884708d8" providerId="LiveId" clId="{1BA24BC6-DFA8-43F1-B9E1-FE3FA9540818}" dt="2025-03-25T18:36:17.635" v="305"/>
          <ac:spMkLst>
            <pc:docMk/>
            <pc:sldMk cId="3247869669" sldId="258"/>
            <ac:spMk id="2" creationId="{D78FCA1F-C51B-B112-18C0-49901FD53537}"/>
          </ac:spMkLst>
        </pc:spChg>
        <pc:spChg chg="mod">
          <ac:chgData name="Peter Zeno" userId="cf99febc884708d8" providerId="LiveId" clId="{1BA24BC6-DFA8-43F1-B9E1-FE3FA9540818}" dt="2025-03-26T00:43:23.311" v="1519" actId="20577"/>
          <ac:spMkLst>
            <pc:docMk/>
            <pc:sldMk cId="3247869669" sldId="258"/>
            <ac:spMk id="3" creationId="{684142A4-2281-3B91-9E9D-9E405256DAB6}"/>
          </ac:spMkLst>
        </pc:spChg>
        <pc:spChg chg="add mod">
          <ac:chgData name="Peter Zeno" userId="cf99febc884708d8" providerId="LiveId" clId="{1BA24BC6-DFA8-43F1-B9E1-FE3FA9540818}" dt="2025-03-25T23:49:23.828" v="675" actId="1035"/>
          <ac:spMkLst>
            <pc:docMk/>
            <pc:sldMk cId="3247869669" sldId="258"/>
            <ac:spMk id="6" creationId="{616EA8B0-DA37-D307-862B-232755C09DC3}"/>
          </ac:spMkLst>
        </pc:spChg>
        <pc:spChg chg="add mod">
          <ac:chgData name="Peter Zeno" userId="cf99febc884708d8" providerId="LiveId" clId="{1BA24BC6-DFA8-43F1-B9E1-FE3FA9540818}" dt="2025-03-25T23:49:58.523" v="718" actId="20577"/>
          <ac:spMkLst>
            <pc:docMk/>
            <pc:sldMk cId="3247869669" sldId="258"/>
            <ac:spMk id="10" creationId="{C1A0AE0F-EB78-A35A-959F-AEE392CF3281}"/>
          </ac:spMkLst>
        </pc:spChg>
        <pc:spChg chg="add mod">
          <ac:chgData name="Peter Zeno" userId="cf99febc884708d8" providerId="LiveId" clId="{1BA24BC6-DFA8-43F1-B9E1-FE3FA9540818}" dt="2025-03-25T23:50:28.963" v="772" actId="20577"/>
          <ac:spMkLst>
            <pc:docMk/>
            <pc:sldMk cId="3247869669" sldId="258"/>
            <ac:spMk id="12" creationId="{189867BB-0451-7572-A331-1295382F4719}"/>
          </ac:spMkLst>
        </pc:spChg>
        <pc:picChg chg="add mod">
          <ac:chgData name="Peter Zeno" userId="cf99febc884708d8" providerId="LiveId" clId="{1BA24BC6-DFA8-43F1-B9E1-FE3FA9540818}" dt="2025-03-25T18:37:22.608" v="308" actId="1076"/>
          <ac:picMkLst>
            <pc:docMk/>
            <pc:sldMk cId="3247869669" sldId="258"/>
            <ac:picMk id="5" creationId="{EEC1F30F-43D7-0D48-26D3-5275AFADDA3E}"/>
          </ac:picMkLst>
        </pc:picChg>
        <pc:cxnChg chg="add mod">
          <ac:chgData name="Peter Zeno" userId="cf99febc884708d8" providerId="LiveId" clId="{1BA24BC6-DFA8-43F1-B9E1-FE3FA9540818}" dt="2025-03-25T23:49:16.897" v="674" actId="692"/>
          <ac:cxnSpMkLst>
            <pc:docMk/>
            <pc:sldMk cId="3247869669" sldId="258"/>
            <ac:cxnSpMk id="8" creationId="{61E5B996-8D26-573E-F553-DD80CE7F1288}"/>
          </ac:cxnSpMkLst>
        </pc:cxnChg>
        <pc:cxnChg chg="add mod">
          <ac:chgData name="Peter Zeno" userId="cf99febc884708d8" providerId="LiveId" clId="{1BA24BC6-DFA8-43F1-B9E1-FE3FA9540818}" dt="2025-03-25T23:49:47.411" v="716" actId="1038"/>
          <ac:cxnSpMkLst>
            <pc:docMk/>
            <pc:sldMk cId="3247869669" sldId="258"/>
            <ac:cxnSpMk id="11" creationId="{A189295C-94D2-778A-2FA7-8E1515D59B65}"/>
          </ac:cxnSpMkLst>
        </pc:cxnChg>
        <pc:cxnChg chg="add mod">
          <ac:chgData name="Peter Zeno" userId="cf99febc884708d8" providerId="LiveId" clId="{1BA24BC6-DFA8-43F1-B9E1-FE3FA9540818}" dt="2025-03-25T23:50:16.356" v="768" actId="1038"/>
          <ac:cxnSpMkLst>
            <pc:docMk/>
            <pc:sldMk cId="3247869669" sldId="258"/>
            <ac:cxnSpMk id="13" creationId="{500F82A1-EE8B-1F28-BA93-D35254943F58}"/>
          </ac:cxnSpMkLst>
        </pc:cxnChg>
      </pc:sldChg>
      <pc:sldChg chg="addSp modSp new mod">
        <pc:chgData name="Peter Zeno" userId="cf99febc884708d8" providerId="LiveId" clId="{1BA24BC6-DFA8-43F1-B9E1-FE3FA9540818}" dt="2025-03-25T23:51:30.539" v="916" actId="20577"/>
        <pc:sldMkLst>
          <pc:docMk/>
          <pc:sldMk cId="173829850" sldId="259"/>
        </pc:sldMkLst>
        <pc:spChg chg="mod">
          <ac:chgData name="Peter Zeno" userId="cf99febc884708d8" providerId="LiveId" clId="{1BA24BC6-DFA8-43F1-B9E1-FE3FA9540818}" dt="2025-03-25T23:51:30.539" v="916" actId="20577"/>
          <ac:spMkLst>
            <pc:docMk/>
            <pc:sldMk cId="173829850" sldId="259"/>
            <ac:spMk id="2" creationId="{D80DD987-6A13-D599-4ADB-08F31127E84F}"/>
          </ac:spMkLst>
        </pc:spChg>
        <pc:spChg chg="mod">
          <ac:chgData name="Peter Zeno" userId="cf99febc884708d8" providerId="LiveId" clId="{1BA24BC6-DFA8-43F1-B9E1-FE3FA9540818}" dt="2025-03-25T23:45:31.230" v="662" actId="6549"/>
          <ac:spMkLst>
            <pc:docMk/>
            <pc:sldMk cId="173829850" sldId="259"/>
            <ac:spMk id="3" creationId="{5A3EB75D-1B8B-7A98-C819-46307E427966}"/>
          </ac:spMkLst>
        </pc:spChg>
        <pc:picChg chg="add mod">
          <ac:chgData name="Peter Zeno" userId="cf99febc884708d8" providerId="LiveId" clId="{1BA24BC6-DFA8-43F1-B9E1-FE3FA9540818}" dt="2025-03-25T23:43:14.334" v="620" actId="14100"/>
          <ac:picMkLst>
            <pc:docMk/>
            <pc:sldMk cId="173829850" sldId="259"/>
            <ac:picMk id="5" creationId="{7567FA80-1227-ED59-BDE6-3F1BCDFC369E}"/>
          </ac:picMkLst>
        </pc:picChg>
      </pc:sldChg>
      <pc:sldChg chg="addSp modSp new mod">
        <pc:chgData name="Peter Zeno" userId="cf99febc884708d8" providerId="LiveId" clId="{1BA24BC6-DFA8-43F1-B9E1-FE3FA9540818}" dt="2025-03-26T00:22:45.521" v="1491" actId="20577"/>
        <pc:sldMkLst>
          <pc:docMk/>
          <pc:sldMk cId="1946072708" sldId="260"/>
        </pc:sldMkLst>
        <pc:spChg chg="mod">
          <ac:chgData name="Peter Zeno" userId="cf99febc884708d8" providerId="LiveId" clId="{1BA24BC6-DFA8-43F1-B9E1-FE3FA9540818}" dt="2025-03-25T23:52:13.208" v="952" actId="14100"/>
          <ac:spMkLst>
            <pc:docMk/>
            <pc:sldMk cId="1946072708" sldId="260"/>
            <ac:spMk id="2" creationId="{4A8E405B-7E9B-7FC0-F220-1B7939155EE5}"/>
          </ac:spMkLst>
        </pc:spChg>
        <pc:spChg chg="mod">
          <ac:chgData name="Peter Zeno" userId="cf99febc884708d8" providerId="LiveId" clId="{1BA24BC6-DFA8-43F1-B9E1-FE3FA9540818}" dt="2025-03-26T00:22:45.521" v="1491" actId="20577"/>
          <ac:spMkLst>
            <pc:docMk/>
            <pc:sldMk cId="1946072708" sldId="260"/>
            <ac:spMk id="3" creationId="{C96563B5-A253-847D-0CE7-6A86026D20A3}"/>
          </ac:spMkLst>
        </pc:spChg>
        <pc:spChg chg="add mod">
          <ac:chgData name="Peter Zeno" userId="cf99febc884708d8" providerId="LiveId" clId="{1BA24BC6-DFA8-43F1-B9E1-FE3FA9540818}" dt="2025-03-25T23:55:09.902" v="1034" actId="1037"/>
          <ac:spMkLst>
            <pc:docMk/>
            <pc:sldMk cId="1946072708" sldId="260"/>
            <ac:spMk id="6" creationId="{7F05862E-FF4E-8C2F-33DC-BA45CFACE010}"/>
          </ac:spMkLst>
        </pc:spChg>
        <pc:spChg chg="add mod">
          <ac:chgData name="Peter Zeno" userId="cf99febc884708d8" providerId="LiveId" clId="{1BA24BC6-DFA8-43F1-B9E1-FE3FA9540818}" dt="2025-03-26T00:07:56.763" v="1263" actId="1035"/>
          <ac:spMkLst>
            <pc:docMk/>
            <pc:sldMk cId="1946072708" sldId="260"/>
            <ac:spMk id="8" creationId="{F30C2A27-D58E-48D3-EC5B-F0D9D4F784AD}"/>
          </ac:spMkLst>
        </pc:spChg>
        <pc:picChg chg="add mod">
          <ac:chgData name="Peter Zeno" userId="cf99febc884708d8" providerId="LiveId" clId="{1BA24BC6-DFA8-43F1-B9E1-FE3FA9540818}" dt="2025-03-25T23:53:50.492" v="956" actId="14100"/>
          <ac:picMkLst>
            <pc:docMk/>
            <pc:sldMk cId="1946072708" sldId="260"/>
            <ac:picMk id="5" creationId="{36D98CE5-2269-4178-BF9F-24C2DE306D9B}"/>
          </ac:picMkLst>
        </pc:picChg>
        <pc:cxnChg chg="add mod">
          <ac:chgData name="Peter Zeno" userId="cf99febc884708d8" providerId="LiveId" clId="{1BA24BC6-DFA8-43F1-B9E1-FE3FA9540818}" dt="2025-03-25T23:54:44.010" v="1029" actId="1037"/>
          <ac:cxnSpMkLst>
            <pc:docMk/>
            <pc:sldMk cId="1946072708" sldId="260"/>
            <ac:cxnSpMk id="7" creationId="{72647353-2E12-015C-65F9-D2209365472F}"/>
          </ac:cxnSpMkLst>
        </pc:cxnChg>
        <pc:cxnChg chg="add mod">
          <ac:chgData name="Peter Zeno" userId="cf99febc884708d8" providerId="LiveId" clId="{1BA24BC6-DFA8-43F1-B9E1-FE3FA9540818}" dt="2025-03-26T00:07:30.356" v="1258" actId="1036"/>
          <ac:cxnSpMkLst>
            <pc:docMk/>
            <pc:sldMk cId="1946072708" sldId="260"/>
            <ac:cxnSpMk id="9" creationId="{B65481D3-EC37-5370-A74C-3157C81DBE12}"/>
          </ac:cxnSpMkLst>
        </pc:cxnChg>
      </pc:sldChg>
      <pc:sldChg chg="addSp modSp new mod">
        <pc:chgData name="Peter Zeno" userId="cf99febc884708d8" providerId="LiveId" clId="{1BA24BC6-DFA8-43F1-B9E1-FE3FA9540818}" dt="2025-03-26T00:45:56.123" v="1556" actId="14100"/>
        <pc:sldMkLst>
          <pc:docMk/>
          <pc:sldMk cId="606486497" sldId="261"/>
        </pc:sldMkLst>
        <pc:spChg chg="mod">
          <ac:chgData name="Peter Zeno" userId="cf99febc884708d8" providerId="LiveId" clId="{1BA24BC6-DFA8-43F1-B9E1-FE3FA9540818}" dt="2025-03-26T00:45:02.152" v="1550" actId="14100"/>
          <ac:spMkLst>
            <pc:docMk/>
            <pc:sldMk cId="606486497" sldId="261"/>
            <ac:spMk id="2" creationId="{735D3CFE-AA25-9ACD-146D-0283CACADED7}"/>
          </ac:spMkLst>
        </pc:spChg>
        <pc:spChg chg="mod">
          <ac:chgData name="Peter Zeno" userId="cf99febc884708d8" providerId="LiveId" clId="{1BA24BC6-DFA8-43F1-B9E1-FE3FA9540818}" dt="2025-03-26T00:45:56.123" v="1556" actId="14100"/>
          <ac:spMkLst>
            <pc:docMk/>
            <pc:sldMk cId="606486497" sldId="261"/>
            <ac:spMk id="3" creationId="{45A0306D-B22A-980E-999B-36F2E79D90CD}"/>
          </ac:spMkLst>
        </pc:spChg>
        <pc:picChg chg="add mod">
          <ac:chgData name="Peter Zeno" userId="cf99febc884708d8" providerId="LiveId" clId="{1BA24BC6-DFA8-43F1-B9E1-FE3FA9540818}" dt="2025-03-26T00:45:52.930" v="1555" actId="1076"/>
          <ac:picMkLst>
            <pc:docMk/>
            <pc:sldMk cId="606486497" sldId="261"/>
            <ac:picMk id="5" creationId="{3BBA8534-C57B-6CEC-3D51-6EBCB4A2C45F}"/>
          </ac:picMkLst>
        </pc:picChg>
      </pc:sldChg>
      <pc:sldChg chg="addSp modSp new mod">
        <pc:chgData name="Peter Zeno" userId="cf99febc884708d8" providerId="LiveId" clId="{1BA24BC6-DFA8-43F1-B9E1-FE3FA9540818}" dt="2025-03-26T01:27:28.640" v="1661" actId="14100"/>
        <pc:sldMkLst>
          <pc:docMk/>
          <pc:sldMk cId="3643082886" sldId="262"/>
        </pc:sldMkLst>
        <pc:spChg chg="mod">
          <ac:chgData name="Peter Zeno" userId="cf99febc884708d8" providerId="LiveId" clId="{1BA24BC6-DFA8-43F1-B9E1-FE3FA9540818}" dt="2025-03-26T01:14:14.245" v="1606" actId="14100"/>
          <ac:spMkLst>
            <pc:docMk/>
            <pc:sldMk cId="3643082886" sldId="262"/>
            <ac:spMk id="2" creationId="{48004D18-D218-C0A2-78D8-6C1857CF8993}"/>
          </ac:spMkLst>
        </pc:spChg>
        <pc:spChg chg="mod">
          <ac:chgData name="Peter Zeno" userId="cf99febc884708d8" providerId="LiveId" clId="{1BA24BC6-DFA8-43F1-B9E1-FE3FA9540818}" dt="2025-03-26T00:57:08.305" v="1604" actId="14100"/>
          <ac:spMkLst>
            <pc:docMk/>
            <pc:sldMk cId="3643082886" sldId="262"/>
            <ac:spMk id="3" creationId="{9766404B-C314-84E6-FCEF-844D9834EF79}"/>
          </ac:spMkLst>
        </pc:spChg>
        <pc:spChg chg="add mod">
          <ac:chgData name="Peter Zeno" userId="cf99febc884708d8" providerId="LiveId" clId="{1BA24BC6-DFA8-43F1-B9E1-FE3FA9540818}" dt="2025-03-26T01:21:49.575" v="1627" actId="255"/>
          <ac:spMkLst>
            <pc:docMk/>
            <pc:sldMk cId="3643082886" sldId="262"/>
            <ac:spMk id="4" creationId="{64086CB4-9C40-0C1C-0D94-01E6E75632DE}"/>
          </ac:spMkLst>
        </pc:spChg>
        <pc:spChg chg="add mod">
          <ac:chgData name="Peter Zeno" userId="cf99febc884708d8" providerId="LiveId" clId="{1BA24BC6-DFA8-43F1-B9E1-FE3FA9540818}" dt="2025-03-26T01:22:08.551" v="1630" actId="1076"/>
          <ac:spMkLst>
            <pc:docMk/>
            <pc:sldMk cId="3643082886" sldId="262"/>
            <ac:spMk id="5" creationId="{8C77F76F-9418-0302-B093-EF9121EE3510}"/>
          </ac:spMkLst>
        </pc:spChg>
        <pc:spChg chg="add mod">
          <ac:chgData name="Peter Zeno" userId="cf99febc884708d8" providerId="LiveId" clId="{1BA24BC6-DFA8-43F1-B9E1-FE3FA9540818}" dt="2025-03-26T01:25:43.034" v="1651" actId="20577"/>
          <ac:spMkLst>
            <pc:docMk/>
            <pc:sldMk cId="3643082886" sldId="262"/>
            <ac:spMk id="6" creationId="{24CCF68C-559F-DA00-74F2-8961186E4B58}"/>
          </ac:spMkLst>
        </pc:spChg>
        <pc:spChg chg="add mod">
          <ac:chgData name="Peter Zeno" userId="cf99febc884708d8" providerId="LiveId" clId="{1BA24BC6-DFA8-43F1-B9E1-FE3FA9540818}" dt="2025-03-26T01:27:28.640" v="1661" actId="14100"/>
          <ac:spMkLst>
            <pc:docMk/>
            <pc:sldMk cId="3643082886" sldId="262"/>
            <ac:spMk id="7" creationId="{AFCE1F3C-2C84-70F2-1967-FB6F68569EF0}"/>
          </ac:spMkLst>
        </pc:spChg>
      </pc:sldChg>
      <pc:sldChg chg="addSp delSp modSp new mod">
        <pc:chgData name="Peter Zeno" userId="cf99febc884708d8" providerId="LiveId" clId="{1BA24BC6-DFA8-43F1-B9E1-FE3FA9540818}" dt="2025-04-12T03:27:45.025" v="2429" actId="1076"/>
        <pc:sldMkLst>
          <pc:docMk/>
          <pc:sldMk cId="3075342637" sldId="263"/>
        </pc:sldMkLst>
        <pc:spChg chg="mod">
          <ac:chgData name="Peter Zeno" userId="cf99febc884708d8" providerId="LiveId" clId="{1BA24BC6-DFA8-43F1-B9E1-FE3FA9540818}" dt="2025-04-07T17:57:38.328" v="1677" actId="20577"/>
          <ac:spMkLst>
            <pc:docMk/>
            <pc:sldMk cId="3075342637" sldId="263"/>
            <ac:spMk id="2" creationId="{05ED29BA-0AD3-5FA5-3B34-6D617E8EAD7F}"/>
          </ac:spMkLst>
        </pc:spChg>
        <pc:spChg chg="add mod">
          <ac:chgData name="Peter Zeno" userId="cf99febc884708d8" providerId="LiveId" clId="{1BA24BC6-DFA8-43F1-B9E1-FE3FA9540818}" dt="2025-04-08T01:10:18.242" v="2307" actId="1037"/>
          <ac:spMkLst>
            <pc:docMk/>
            <pc:sldMk cId="3075342637" sldId="263"/>
            <ac:spMk id="3" creationId="{88E20FA1-01E7-F63F-740E-21298AA350D1}"/>
          </ac:spMkLst>
        </pc:spChg>
        <pc:spChg chg="add mod">
          <ac:chgData name="Peter Zeno" userId="cf99febc884708d8" providerId="LiveId" clId="{1BA24BC6-DFA8-43F1-B9E1-FE3FA9540818}" dt="2025-04-11T00:42:33.976" v="2412" actId="20577"/>
          <ac:spMkLst>
            <pc:docMk/>
            <pc:sldMk cId="3075342637" sldId="263"/>
            <ac:spMk id="4" creationId="{81FBA847-F1C2-A6EE-BC13-BD98CE3CF690}"/>
          </ac:spMkLst>
        </pc:spChg>
        <pc:spChg chg="add mod">
          <ac:chgData name="Peter Zeno" userId="cf99febc884708d8" providerId="LiveId" clId="{1BA24BC6-DFA8-43F1-B9E1-FE3FA9540818}" dt="2025-04-08T01:11:43.434" v="2325" actId="20577"/>
          <ac:spMkLst>
            <pc:docMk/>
            <pc:sldMk cId="3075342637" sldId="263"/>
            <ac:spMk id="10" creationId="{B3683966-4303-19B9-B0E8-F49F971BB57A}"/>
          </ac:spMkLst>
        </pc:spChg>
        <pc:spChg chg="add mod">
          <ac:chgData name="Peter Zeno" userId="cf99febc884708d8" providerId="LiveId" clId="{1BA24BC6-DFA8-43F1-B9E1-FE3FA9540818}" dt="2025-04-08T01:25:13.527" v="2408" actId="115"/>
          <ac:spMkLst>
            <pc:docMk/>
            <pc:sldMk cId="3075342637" sldId="263"/>
            <ac:spMk id="11" creationId="{425083E4-3745-7B9A-F5AC-C0F1C0163C1D}"/>
          </ac:spMkLst>
        </pc:spChg>
        <pc:spChg chg="add mod">
          <ac:chgData name="Peter Zeno" userId="cf99febc884708d8" providerId="LiveId" clId="{1BA24BC6-DFA8-43F1-B9E1-FE3FA9540818}" dt="2025-04-08T01:09:43.638" v="2287" actId="1035"/>
          <ac:spMkLst>
            <pc:docMk/>
            <pc:sldMk cId="3075342637" sldId="263"/>
            <ac:spMk id="12" creationId="{FC272311-9502-DF1F-8CDD-4504A0813534}"/>
          </ac:spMkLst>
        </pc:spChg>
        <pc:spChg chg="add mod">
          <ac:chgData name="Peter Zeno" userId="cf99febc884708d8" providerId="LiveId" clId="{1BA24BC6-DFA8-43F1-B9E1-FE3FA9540818}" dt="2025-04-08T01:10:18.242" v="2307" actId="1037"/>
          <ac:spMkLst>
            <pc:docMk/>
            <pc:sldMk cId="3075342637" sldId="263"/>
            <ac:spMk id="13" creationId="{2F6D1BAB-7F93-521E-CC57-0A2CE2E7FE7E}"/>
          </ac:spMkLst>
        </pc:spChg>
        <pc:spChg chg="add mod">
          <ac:chgData name="Peter Zeno" userId="cf99febc884708d8" providerId="LiveId" clId="{1BA24BC6-DFA8-43F1-B9E1-FE3FA9540818}" dt="2025-04-08T01:10:18.242" v="2307" actId="1037"/>
          <ac:spMkLst>
            <pc:docMk/>
            <pc:sldMk cId="3075342637" sldId="263"/>
            <ac:spMk id="14" creationId="{68C4C741-E960-7EC3-5A9F-C21DE5C1ADFB}"/>
          </ac:spMkLst>
        </pc:spChg>
        <pc:spChg chg="add mod">
          <ac:chgData name="Peter Zeno" userId="cf99febc884708d8" providerId="LiveId" clId="{1BA24BC6-DFA8-43F1-B9E1-FE3FA9540818}" dt="2025-04-08T01:10:18.242" v="2307" actId="1037"/>
          <ac:spMkLst>
            <pc:docMk/>
            <pc:sldMk cId="3075342637" sldId="263"/>
            <ac:spMk id="15" creationId="{EB0A4CE2-FB51-9790-FCC1-26A77EDC1A1A}"/>
          </ac:spMkLst>
        </pc:spChg>
        <pc:spChg chg="add mod">
          <ac:chgData name="Peter Zeno" userId="cf99febc884708d8" providerId="LiveId" clId="{1BA24BC6-DFA8-43F1-B9E1-FE3FA9540818}" dt="2025-04-08T01:10:18.242" v="2307" actId="1037"/>
          <ac:spMkLst>
            <pc:docMk/>
            <pc:sldMk cId="3075342637" sldId="263"/>
            <ac:spMk id="16" creationId="{E2DEE570-2573-10B2-A8C9-54EE4FCB8C29}"/>
          </ac:spMkLst>
        </pc:spChg>
        <pc:spChg chg="add mod">
          <ac:chgData name="Peter Zeno" userId="cf99febc884708d8" providerId="LiveId" clId="{1BA24BC6-DFA8-43F1-B9E1-FE3FA9540818}" dt="2025-04-08T01:10:18.242" v="2307" actId="1037"/>
          <ac:spMkLst>
            <pc:docMk/>
            <pc:sldMk cId="3075342637" sldId="263"/>
            <ac:spMk id="17" creationId="{41944252-B55B-231C-A382-DDDAACC8CDBA}"/>
          </ac:spMkLst>
        </pc:spChg>
        <pc:spChg chg="add mod">
          <ac:chgData name="Peter Zeno" userId="cf99febc884708d8" providerId="LiveId" clId="{1BA24BC6-DFA8-43F1-B9E1-FE3FA9540818}" dt="2025-04-08T01:10:18.242" v="2307" actId="1037"/>
          <ac:spMkLst>
            <pc:docMk/>
            <pc:sldMk cId="3075342637" sldId="263"/>
            <ac:spMk id="18" creationId="{4B300886-B814-C79D-78F6-DE9DB7F2BB14}"/>
          </ac:spMkLst>
        </pc:spChg>
        <pc:spChg chg="add del mod">
          <ac:chgData name="Peter Zeno" userId="cf99febc884708d8" providerId="LiveId" clId="{1BA24BC6-DFA8-43F1-B9E1-FE3FA9540818}" dt="2025-04-12T03:27:32.197" v="2423" actId="931"/>
          <ac:spMkLst>
            <pc:docMk/>
            <pc:sldMk cId="3075342637" sldId="263"/>
            <ac:spMk id="21" creationId="{FDB6ACCA-9532-30CE-AE65-31EDB6602155}"/>
          </ac:spMkLst>
        </pc:spChg>
        <pc:picChg chg="add del mod">
          <ac:chgData name="Peter Zeno" userId="cf99febc884708d8" providerId="LiveId" clId="{1BA24BC6-DFA8-43F1-B9E1-FE3FA9540818}" dt="2025-04-12T03:27:04.618" v="2422" actId="478"/>
          <ac:picMkLst>
            <pc:docMk/>
            <pc:sldMk cId="3075342637" sldId="263"/>
            <ac:picMk id="5" creationId="{31918C84-9E3A-BF01-1E72-370DC010FEF3}"/>
          </ac:picMkLst>
        </pc:picChg>
        <pc:picChg chg="add del mod">
          <ac:chgData name="Peter Zeno" userId="cf99febc884708d8" providerId="LiveId" clId="{1BA24BC6-DFA8-43F1-B9E1-FE3FA9540818}" dt="2025-04-11T19:34:42.044" v="2416" actId="478"/>
          <ac:picMkLst>
            <pc:docMk/>
            <pc:sldMk cId="3075342637" sldId="263"/>
            <ac:picMk id="6" creationId="{8D7303CB-F50F-8B1E-9A5A-502B4F6CBD67}"/>
          </ac:picMkLst>
        </pc:picChg>
        <pc:picChg chg="add del mod">
          <ac:chgData name="Peter Zeno" userId="cf99febc884708d8" providerId="LiveId" clId="{1BA24BC6-DFA8-43F1-B9E1-FE3FA9540818}" dt="2025-04-11T17:05:19.806" v="2413" actId="478"/>
          <ac:picMkLst>
            <pc:docMk/>
            <pc:sldMk cId="3075342637" sldId="263"/>
            <ac:picMk id="7" creationId="{BF7D49DF-76E2-BC5E-657F-BB155D406003}"/>
          </ac:picMkLst>
        </pc:picChg>
        <pc:picChg chg="add mod">
          <ac:chgData name="Peter Zeno" userId="cf99febc884708d8" providerId="LiveId" clId="{1BA24BC6-DFA8-43F1-B9E1-FE3FA9540818}" dt="2025-04-07T22:09:14.543" v="1752" actId="1076"/>
          <ac:picMkLst>
            <pc:docMk/>
            <pc:sldMk cId="3075342637" sldId="263"/>
            <ac:picMk id="9" creationId="{EBEA6C66-E897-9F1C-6054-28881D0B6268}"/>
          </ac:picMkLst>
        </pc:picChg>
        <pc:picChg chg="add mod">
          <ac:chgData name="Peter Zeno" userId="cf99febc884708d8" providerId="LiveId" clId="{1BA24BC6-DFA8-43F1-B9E1-FE3FA9540818}" dt="2025-04-12T03:27:41.732" v="2428" actId="1076"/>
          <ac:picMkLst>
            <pc:docMk/>
            <pc:sldMk cId="3075342637" sldId="263"/>
            <ac:picMk id="19" creationId="{C858FF98-7133-96C4-1168-C0CDD586821F}"/>
          </ac:picMkLst>
        </pc:picChg>
        <pc:picChg chg="add mod">
          <ac:chgData name="Peter Zeno" userId="cf99febc884708d8" providerId="LiveId" clId="{1BA24BC6-DFA8-43F1-B9E1-FE3FA9540818}" dt="2025-04-12T03:27:45.025" v="2429" actId="1076"/>
          <ac:picMkLst>
            <pc:docMk/>
            <pc:sldMk cId="3075342637" sldId="263"/>
            <ac:picMk id="23" creationId="{B0611F62-6F05-F213-D28C-6CBAFC9A23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A26D-0E8A-18C4-56F4-18CDE2241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BB79A-9A23-6FA1-76E5-6FC90826B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C78F3-6DF7-4823-0B9D-13C3FCFF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FB372-9DEB-37A9-E6FC-A77717B8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420DE-BFE9-40A6-B8BF-8CF9FD0B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80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E1F2-0C96-F978-5EE5-870C6330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C1778-86AE-4714-BE40-11723714F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55894-D22A-4699-E5FD-BFB91187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B9504-E5E5-DA64-D1E5-68F57FA3A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7352-2C30-07A7-50C0-12F47B0D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66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07F783-C7C8-19A7-8068-29A8C7DDC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3569AB-3B26-EB2E-AC51-63D900196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307A-D941-B590-0963-E33DF805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5054-5AB3-9811-8C83-5F832F83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D95BD-020C-E3EE-F416-10E9B944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1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9BE9-74D4-6640-CAA1-7A3DC4AB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0BDB-1676-4C95-DD54-EA200D79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5646E-F8CC-7274-C28B-96FC976BB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3DE61-00E2-40E8-8CA5-20E59171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8E327-9764-A59E-D61D-AB27D73B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7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9F61-2768-AC6C-3B46-E6C90B551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5E036-7158-4348-BE03-E95D3B37C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109A-2577-72B3-3120-1851F09E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8F0A-5543-4527-FA4D-4687C1D0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B05E7-D165-9CC6-5A57-F9396E52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8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F123-D63E-F6D1-0E61-CDF477D1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2DFDC-A4E1-DBC3-338E-DED5C6816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2891B-9332-424F-E914-144D6E54C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8A721-3E77-C8A4-C584-B9EDDA5A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A6C0A-4239-6379-9907-4ADAE6E5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E2517-F027-F8AA-50A4-BD7E0855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2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8CEF-2064-F977-A637-203F7CF9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441C7-D465-757E-C43D-44435B54E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A260-78C8-9B9B-2A4D-AB0E260B7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AE1CD5-1044-1C92-9EFD-A884DCBFF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9CAAF3-9CEB-6DA1-A8EE-143483322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5406F-D963-DDBE-8217-41168DA4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687ED5-211F-AB8A-719B-3AF5A6261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6EA5AF-9A9B-2C24-C17F-C7C71949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45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048F-B272-ACB5-56E5-DA7B5353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E4F58-E3C3-EF71-55D0-D1C424CB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BBAC5-4CDA-28EF-61C8-40A90573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65B79-6ABB-F0C0-4F0A-39B910E3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0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5A66E-C0B3-6552-3736-E427B0833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6E9C4-FEBC-65A6-CF8B-50576D6B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C67ED-88C0-856E-980B-97F35007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7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E9AE-D714-33C6-DC92-4CD95F34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00106-F494-61E6-9D64-5EE710089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BD1C7-2F6D-D213-2E32-B0195B1E3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C1C78-A523-DDCF-44B6-089D51CF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55DF2-BEAB-3C41-5360-B8B4208E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159B0-E67C-5FA9-2796-2AD40FB1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7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5F4E-10D6-C41A-B64F-F305384F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FE27E-478A-1F51-F842-A002B9167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97B19-49BE-95E7-B2F1-5E6B0BE1D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264F3-351A-9782-D405-B898B6C2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D9F24-5525-5B9A-6C6F-C759B63B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26DA0-9A6A-BF1B-47E8-E41773AE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0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3CA3B9-9402-3900-3107-300CCD1F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13697-3C80-C46C-C0EB-865150077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C6E30-1719-447D-469D-7AE055F23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8BBA4A-B6A0-44B6-9648-A82AC53BA77C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31C7C-A18D-3816-F203-FE2032A58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EF6E7-85D4-C5E5-E9AE-0AE39DB1C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60A78B-2AAD-4D6B-A971-38E88A9D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1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B34E-9ADC-C826-E790-4DB87BC40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EPD Panel and Lattice FPGA</a:t>
            </a:r>
            <a:br>
              <a:rPr lang="en-US" sz="6000" dirty="0"/>
            </a:br>
            <a:r>
              <a:rPr lang="en-US" sz="6000" dirty="0"/>
              <a:t>Based</a:t>
            </a:r>
            <a:br>
              <a:rPr lang="en-US" sz="6000" dirty="0"/>
            </a:br>
            <a:r>
              <a:rPr lang="en-US" sz="6000" dirty="0"/>
              <a:t> Business Card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D25F1-64FF-C94B-06AA-FB4FB77CB5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0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F0F4-7ADE-9F7D-3891-2969DBA2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PervasiveDisplay</a:t>
            </a:r>
            <a:r>
              <a:rPr lang="en-US" dirty="0"/>
              <a:t> EPD Panel Operating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B53EF-14E7-D069-8A33-13F44210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Most of the following material and diagrams originate from the document:</a:t>
            </a:r>
          </a:p>
          <a:p>
            <a:pPr marL="457200" lvl="1" indent="0">
              <a:buNone/>
            </a:pPr>
            <a:r>
              <a:rPr lang="en-US" b="1" i="0" u="none" strike="noStrike" baseline="0" dirty="0">
                <a:solidFill>
                  <a:srgbClr val="000000"/>
                </a:solidFill>
              </a:rPr>
              <a:t>E-paper Display COG Driver Interface Timing for 1.44”,1.9”,2”,2.6” and 2.7” EPD with G2 COG and Aurora Mb Film</a:t>
            </a:r>
            <a:r>
              <a:rPr lang="en-US" dirty="0"/>
              <a:t>.</a:t>
            </a:r>
          </a:p>
          <a:p>
            <a:pPr>
              <a:tabLst>
                <a:tab pos="3146425" algn="l"/>
              </a:tabLst>
            </a:pPr>
            <a:endParaRPr lang="en-US" dirty="0"/>
          </a:p>
          <a:p>
            <a:pPr>
              <a:tabLst>
                <a:tab pos="3146425" algn="l"/>
              </a:tabLst>
            </a:pPr>
            <a:r>
              <a:rPr lang="en-US" dirty="0"/>
              <a:t>The 1.44” TFT EPD Panel is currently being used with the Lattice FPGA Business Card (BC).</a:t>
            </a:r>
          </a:p>
          <a:p>
            <a:pPr>
              <a:tabLst>
                <a:tab pos="3146425" algn="l"/>
              </a:tabLst>
            </a:pPr>
            <a:endParaRPr lang="en-US" dirty="0"/>
          </a:p>
          <a:p>
            <a:pPr>
              <a:tabLst>
                <a:tab pos="3146425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6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CA1F-C51B-B112-18C0-49901FD5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EPD Driving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42A4-2281-3B91-9E9D-9E405256D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State machine logic for sections 2 , 3, 5, &amp; 6 are implemented in the </a:t>
            </a:r>
            <a:r>
              <a:rPr lang="en-US" dirty="0" err="1"/>
              <a:t>epaper_cntrl.vhd</a:t>
            </a:r>
            <a:r>
              <a:rPr lang="en-US" dirty="0"/>
              <a:t> </a:t>
            </a:r>
            <a:r>
              <a:rPr lang="en-US" dirty="0" err="1"/>
              <a:t>rtl</a:t>
            </a:r>
            <a:r>
              <a:rPr lang="en-US" dirty="0"/>
              <a:t> module.</a:t>
            </a:r>
          </a:p>
          <a:p>
            <a:endParaRPr lang="en-US" dirty="0"/>
          </a:p>
          <a:p>
            <a:r>
              <a:rPr lang="en-US" dirty="0"/>
              <a:t>Each section listed have many steps required to accomplish its specific task.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1F30F-43D7-0D48-26D3-5275AFADD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22" y="517431"/>
            <a:ext cx="2032731" cy="5823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6EA8B0-DA37-D307-862B-232755C09DC3}"/>
              </a:ext>
            </a:extLst>
          </p:cNvPr>
          <p:cNvSpPr txBox="1"/>
          <p:nvPr/>
        </p:nvSpPr>
        <p:spPr>
          <a:xfrm>
            <a:off x="8193913" y="1298444"/>
            <a:ext cx="1868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E5B996-8D26-573E-F553-DD80CE7F1288}"/>
              </a:ext>
            </a:extLst>
          </p:cNvPr>
          <p:cNvCxnSpPr>
            <a:cxnSpLocks/>
          </p:cNvCxnSpPr>
          <p:nvPr/>
        </p:nvCxnSpPr>
        <p:spPr>
          <a:xfrm flipH="1">
            <a:off x="8115255" y="1344578"/>
            <a:ext cx="78658" cy="146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A0AE0F-EB78-A35A-959F-AEE392CF3281}"/>
              </a:ext>
            </a:extLst>
          </p:cNvPr>
          <p:cNvSpPr txBox="1"/>
          <p:nvPr/>
        </p:nvSpPr>
        <p:spPr>
          <a:xfrm>
            <a:off x="8182191" y="2013548"/>
            <a:ext cx="1868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89295C-94D2-778A-2FA7-8E1515D59B65}"/>
              </a:ext>
            </a:extLst>
          </p:cNvPr>
          <p:cNvCxnSpPr>
            <a:cxnSpLocks/>
          </p:cNvCxnSpPr>
          <p:nvPr/>
        </p:nvCxnSpPr>
        <p:spPr>
          <a:xfrm flipH="1">
            <a:off x="8103533" y="2059682"/>
            <a:ext cx="78658" cy="146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9867BB-0451-7572-A331-1295382F4719}"/>
              </a:ext>
            </a:extLst>
          </p:cNvPr>
          <p:cNvSpPr txBox="1"/>
          <p:nvPr/>
        </p:nvSpPr>
        <p:spPr>
          <a:xfrm>
            <a:off x="8182191" y="2752104"/>
            <a:ext cx="1868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0F82A1-EE8B-1F28-BA93-D35254943F58}"/>
              </a:ext>
            </a:extLst>
          </p:cNvPr>
          <p:cNvCxnSpPr>
            <a:cxnSpLocks/>
          </p:cNvCxnSpPr>
          <p:nvPr/>
        </p:nvCxnSpPr>
        <p:spPr>
          <a:xfrm flipH="1">
            <a:off x="8103533" y="2798238"/>
            <a:ext cx="78658" cy="146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86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D987-6A13-D599-4ADB-08F31127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837903" cy="1325563"/>
          </a:xfrm>
        </p:spPr>
        <p:txBody>
          <a:bodyPr/>
          <a:lstStyle/>
          <a:p>
            <a:r>
              <a:rPr lang="en-US" dirty="0"/>
              <a:t>Section 2 : Power On G2 COG Driver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B75D-1B8B-7A98-C819-46307E427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8265" cy="4351338"/>
          </a:xfrm>
        </p:spPr>
        <p:txBody>
          <a:bodyPr/>
          <a:lstStyle/>
          <a:p>
            <a:r>
              <a:rPr lang="en-US" dirty="0"/>
              <a:t>I/O manipulation on startup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7FA80-1227-ED59-BDE6-3F1BCDFC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653" y="423671"/>
            <a:ext cx="1330682" cy="58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405B-7E9B-7FC0-F220-1B793915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46785" cy="1325563"/>
          </a:xfrm>
        </p:spPr>
        <p:txBody>
          <a:bodyPr/>
          <a:lstStyle/>
          <a:p>
            <a:r>
              <a:rPr lang="en-US" dirty="0"/>
              <a:t>Section 3: Initialize G2 COG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563B5-A253-847D-0CE7-6A86026D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Doing Reads on SPI bus but no longer verifying what is received. Always returns x00.</a:t>
            </a:r>
          </a:p>
          <a:p>
            <a:endParaRPr lang="en-US" dirty="0"/>
          </a:p>
          <a:p>
            <a:r>
              <a:rPr lang="en-US" dirty="0"/>
              <a:t>Commands and Data are stored in an array. Delays between commands, if any, are held in another array.</a:t>
            </a:r>
          </a:p>
          <a:p>
            <a:endParaRPr lang="en-US" dirty="0"/>
          </a:p>
          <a:p>
            <a:r>
              <a:rPr lang="en-US" dirty="0"/>
              <a:t>A loop of 3 states perform the applications shown in the rectangular boxes.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98CE5-2269-4178-BF9F-24C2DE306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738"/>
            <a:ext cx="3575538" cy="6357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5862E-FF4E-8C2F-33DC-BA45CFACE010}"/>
              </a:ext>
            </a:extLst>
          </p:cNvPr>
          <p:cNvSpPr txBox="1"/>
          <p:nvPr/>
        </p:nvSpPr>
        <p:spPr>
          <a:xfrm>
            <a:off x="6998165" y="301981"/>
            <a:ext cx="1868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47353-2E12-015C-65F9-D2209365472F}"/>
              </a:ext>
            </a:extLst>
          </p:cNvPr>
          <p:cNvCxnSpPr>
            <a:cxnSpLocks/>
          </p:cNvCxnSpPr>
          <p:nvPr/>
        </p:nvCxnSpPr>
        <p:spPr>
          <a:xfrm flipH="1">
            <a:off x="6966399" y="348115"/>
            <a:ext cx="78658" cy="146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0C2A27-D58E-48D3-EC5B-F0D9D4F784AD}"/>
              </a:ext>
            </a:extLst>
          </p:cNvPr>
          <p:cNvSpPr txBox="1"/>
          <p:nvPr/>
        </p:nvSpPr>
        <p:spPr>
          <a:xfrm>
            <a:off x="9307609" y="5577360"/>
            <a:ext cx="1868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5481D3-EC37-5370-A74C-3157C81DBE12}"/>
              </a:ext>
            </a:extLst>
          </p:cNvPr>
          <p:cNvCxnSpPr>
            <a:cxnSpLocks/>
          </p:cNvCxnSpPr>
          <p:nvPr/>
        </p:nvCxnSpPr>
        <p:spPr>
          <a:xfrm flipH="1">
            <a:off x="9275843" y="5611771"/>
            <a:ext cx="78658" cy="146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07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4D18-D218-C0A2-78D8-6C1857CF8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59923" cy="1325563"/>
          </a:xfrm>
        </p:spPr>
        <p:txBody>
          <a:bodyPr/>
          <a:lstStyle/>
          <a:p>
            <a:r>
              <a:rPr lang="en-US" dirty="0"/>
              <a:t>State Machine for Init G2 COG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404B-C314-84E6-FCEF-844D9834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6969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086CB4-9C40-0C1C-0D94-01E6E75632DE}"/>
              </a:ext>
            </a:extLst>
          </p:cNvPr>
          <p:cNvSpPr/>
          <p:nvPr/>
        </p:nvSpPr>
        <p:spPr>
          <a:xfrm>
            <a:off x="7655169" y="881796"/>
            <a:ext cx="1008185" cy="5015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Idle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77F76F-9418-0302-B093-EF9121EE3510}"/>
              </a:ext>
            </a:extLst>
          </p:cNvPr>
          <p:cNvSpPr/>
          <p:nvPr/>
        </p:nvSpPr>
        <p:spPr>
          <a:xfrm>
            <a:off x="7599484" y="1690688"/>
            <a:ext cx="1119554" cy="5015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SPI Rd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CF68C-559F-DA00-74F2-8961186E4B58}"/>
              </a:ext>
            </a:extLst>
          </p:cNvPr>
          <p:cNvSpPr/>
          <p:nvPr/>
        </p:nvSpPr>
        <p:spPr>
          <a:xfrm>
            <a:off x="7619999" y="2499580"/>
            <a:ext cx="1119554" cy="5015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Check ID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CE1F3C-2C84-70F2-1967-FB6F68569EF0}"/>
              </a:ext>
            </a:extLst>
          </p:cNvPr>
          <p:cNvSpPr/>
          <p:nvPr/>
        </p:nvSpPr>
        <p:spPr>
          <a:xfrm>
            <a:off x="9167444" y="2499579"/>
            <a:ext cx="1266093" cy="5015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Check DC/DC</a:t>
            </a:r>
          </a:p>
        </p:txBody>
      </p:sp>
    </p:spTree>
    <p:extLst>
      <p:ext uri="{BB962C8B-B14F-4D97-AF65-F5344CB8AC3E}">
        <p14:creationId xmlns:p14="http://schemas.microsoft.com/office/powerpoint/2010/main" val="36430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3CFE-AA25-9ACD-146D-0283CACA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Section 5: Write Data to Display (1.44”)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0306D-B22A-980E-999B-36F2E79D9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4292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A8534-C57B-6CEC-3D51-6EBCB4A2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561" y="199292"/>
            <a:ext cx="2329763" cy="645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8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29BA-0AD3-5FA5-3B34-6D617E8E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 Connection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A6C66-E897-9F1C-6054-28881D0B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96" y="2220221"/>
            <a:ext cx="4322763" cy="3407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83966-4303-19B9-B0E8-F49F971BB57A}"/>
              </a:ext>
            </a:extLst>
          </p:cNvPr>
          <p:cNvSpPr txBox="1"/>
          <p:nvPr/>
        </p:nvSpPr>
        <p:spPr>
          <a:xfrm>
            <a:off x="1503965" y="2915907"/>
            <a:ext cx="1154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EN-PU-NC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Purple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5083E4-3745-7B9A-F5AC-C0F1C0163C1D}"/>
              </a:ext>
            </a:extLst>
          </p:cNvPr>
          <p:cNvSpPr txBox="1"/>
          <p:nvPr/>
        </p:nvSpPr>
        <p:spPr>
          <a:xfrm>
            <a:off x="2852584" y="2669686"/>
            <a:ext cx="882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72311-9502-DF1F-8CDD-4504A0813534}"/>
              </a:ext>
            </a:extLst>
          </p:cNvPr>
          <p:cNvSpPr txBox="1"/>
          <p:nvPr/>
        </p:nvSpPr>
        <p:spPr>
          <a:xfrm>
            <a:off x="838200" y="2020363"/>
            <a:ext cx="1732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HW-USBN-2B JTAG Programmer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6D1BAB-7F93-521E-CC57-0A2CE2E7FE7E}"/>
              </a:ext>
            </a:extLst>
          </p:cNvPr>
          <p:cNvSpPr/>
          <p:nvPr/>
        </p:nvSpPr>
        <p:spPr>
          <a:xfrm>
            <a:off x="2636542" y="3044415"/>
            <a:ext cx="409960" cy="1075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8C4C741-E960-7EC3-5A9F-C21DE5C1ADFB}"/>
              </a:ext>
            </a:extLst>
          </p:cNvPr>
          <p:cNvSpPr/>
          <p:nvPr/>
        </p:nvSpPr>
        <p:spPr>
          <a:xfrm>
            <a:off x="2624820" y="3278876"/>
            <a:ext cx="409960" cy="107576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0A4CE2-FB51-9790-FCC1-26A77EDC1A1A}"/>
              </a:ext>
            </a:extLst>
          </p:cNvPr>
          <p:cNvSpPr/>
          <p:nvPr/>
        </p:nvSpPr>
        <p:spPr>
          <a:xfrm>
            <a:off x="2624821" y="3536783"/>
            <a:ext cx="409960" cy="107576"/>
          </a:xfrm>
          <a:prstGeom prst="rightArrow">
            <a:avLst/>
          </a:prstGeom>
          <a:solidFill>
            <a:srgbClr val="FF99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2DEE570-2573-10B2-A8C9-54EE4FCB8C29}"/>
              </a:ext>
            </a:extLst>
          </p:cNvPr>
          <p:cNvSpPr/>
          <p:nvPr/>
        </p:nvSpPr>
        <p:spPr>
          <a:xfrm>
            <a:off x="2624822" y="4275333"/>
            <a:ext cx="409960" cy="10757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1944252-B55B-231C-A382-DDDAACC8CDBA}"/>
              </a:ext>
            </a:extLst>
          </p:cNvPr>
          <p:cNvSpPr/>
          <p:nvPr/>
        </p:nvSpPr>
        <p:spPr>
          <a:xfrm>
            <a:off x="2624823" y="4509794"/>
            <a:ext cx="409960" cy="10757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B300886-B814-C79D-78F6-DE9DB7F2BB14}"/>
              </a:ext>
            </a:extLst>
          </p:cNvPr>
          <p:cNvSpPr/>
          <p:nvPr/>
        </p:nvSpPr>
        <p:spPr>
          <a:xfrm>
            <a:off x="2624824" y="4755978"/>
            <a:ext cx="409960" cy="1075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20FA1-01E7-F63F-740E-21298AA350D1}"/>
              </a:ext>
            </a:extLst>
          </p:cNvPr>
          <p:cNvSpPr txBox="1"/>
          <p:nvPr/>
        </p:nvSpPr>
        <p:spPr>
          <a:xfrm>
            <a:off x="2820855" y="1983953"/>
            <a:ext cx="1154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Lattice BC 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BA847-F1C2-A6EE-BC13-BD98CE3CF690}"/>
              </a:ext>
            </a:extLst>
          </p:cNvPr>
          <p:cNvSpPr txBox="1"/>
          <p:nvPr/>
        </p:nvSpPr>
        <p:spPr>
          <a:xfrm>
            <a:off x="990617" y="2651069"/>
            <a:ext cx="1450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 --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 ------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TDI  ------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TMS ------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 ------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TCK ------</a:t>
            </a:r>
          </a:p>
        </p:txBody>
      </p:sp>
      <p:pic>
        <p:nvPicPr>
          <p:cNvPr id="19" name="Picture 18" descr="A close-up of a device&#10;&#10;AI-generated content may be incorrect.">
            <a:extLst>
              <a:ext uri="{FF2B5EF4-FFF2-40B4-BE49-F238E27FC236}">
                <a16:creationId xmlns:a16="http://schemas.microsoft.com/office/drawing/2014/main" id="{C858FF98-7133-96C4-1168-C0CDD5868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43" y="1403798"/>
            <a:ext cx="3094864" cy="1616895"/>
          </a:xfrm>
          <a:prstGeom prst="rect">
            <a:avLst/>
          </a:prstGeom>
        </p:spPr>
      </p:pic>
      <p:pic>
        <p:nvPicPr>
          <p:cNvPr id="23" name="Content Placeholder 22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B0611F62-6F05-F213-D28C-6CBAFC9A2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48126" y="3672656"/>
            <a:ext cx="3032294" cy="2274220"/>
          </a:xfrm>
        </p:spPr>
      </p:pic>
    </p:spTree>
    <p:extLst>
      <p:ext uri="{BB962C8B-B14F-4D97-AF65-F5344CB8AC3E}">
        <p14:creationId xmlns:p14="http://schemas.microsoft.com/office/powerpoint/2010/main" val="307534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260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Times New Roman</vt:lpstr>
      <vt:lpstr>Office Theme</vt:lpstr>
      <vt:lpstr>EPD Panel and Lattice FPGA Based  Business Card</vt:lpstr>
      <vt:lpstr>PervasiveDisplay EPD Panel Operating Sequence</vt:lpstr>
      <vt:lpstr>EPD Driving Flow Chart</vt:lpstr>
      <vt:lpstr>Section 2 : Power On G2 COG Driver </vt:lpstr>
      <vt:lpstr>Section 3: Initialize G2 COG Driver</vt:lpstr>
      <vt:lpstr>State Machine for Init G2 COG Driver</vt:lpstr>
      <vt:lpstr>Section 5: Write Data to Display (1.44”)</vt:lpstr>
      <vt:lpstr>JTAG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Zeno</dc:creator>
  <cp:lastModifiedBy>Peter Zeno</cp:lastModifiedBy>
  <cp:revision>1</cp:revision>
  <dcterms:created xsi:type="dcterms:W3CDTF">2025-03-25T17:35:41Z</dcterms:created>
  <dcterms:modified xsi:type="dcterms:W3CDTF">2025-04-12T03:27:48Z</dcterms:modified>
</cp:coreProperties>
</file>